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</p:sldIdLst>
  <p:sldSz cx="3924300" cy="2787650"/>
  <p:notesSz cx="3924300" cy="27876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42" d="100"/>
          <a:sy n="242" d="100"/>
        </p:scale>
        <p:origin x="180" y="13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94322" y="864171"/>
            <a:ext cx="3335655" cy="5854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1" i="0">
                <a:solidFill>
                  <a:srgbClr val="1B1B1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588645" y="1561084"/>
            <a:ext cx="2747010" cy="6969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100" y="419100"/>
            <a:ext cx="3081604" cy="1943277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886822" y="1639971"/>
            <a:ext cx="1487805" cy="564515"/>
          </a:xfrm>
          <a:custGeom>
            <a:avLst/>
            <a:gdLst/>
            <a:ahLst/>
            <a:cxnLst/>
            <a:rect l="l" t="t" r="r" b="b"/>
            <a:pathLst>
              <a:path w="1487804" h="564514">
                <a:moveTo>
                  <a:pt x="1451330" y="0"/>
                </a:moveTo>
                <a:lnTo>
                  <a:pt x="36004" y="0"/>
                </a:lnTo>
                <a:lnTo>
                  <a:pt x="21988" y="2828"/>
                </a:lnTo>
                <a:lnTo>
                  <a:pt x="10544" y="10544"/>
                </a:lnTo>
                <a:lnTo>
                  <a:pt x="2828" y="21988"/>
                </a:lnTo>
                <a:lnTo>
                  <a:pt x="0" y="36004"/>
                </a:lnTo>
                <a:lnTo>
                  <a:pt x="0" y="528510"/>
                </a:lnTo>
                <a:lnTo>
                  <a:pt x="2828" y="542526"/>
                </a:lnTo>
                <a:lnTo>
                  <a:pt x="10544" y="553970"/>
                </a:lnTo>
                <a:lnTo>
                  <a:pt x="21988" y="561686"/>
                </a:lnTo>
                <a:lnTo>
                  <a:pt x="36004" y="564515"/>
                </a:lnTo>
                <a:lnTo>
                  <a:pt x="1451330" y="564515"/>
                </a:lnTo>
                <a:lnTo>
                  <a:pt x="1465346" y="561686"/>
                </a:lnTo>
                <a:lnTo>
                  <a:pt x="1476790" y="553970"/>
                </a:lnTo>
                <a:lnTo>
                  <a:pt x="1484506" y="542526"/>
                </a:lnTo>
                <a:lnTo>
                  <a:pt x="1487335" y="528510"/>
                </a:lnTo>
                <a:lnTo>
                  <a:pt x="1487335" y="36004"/>
                </a:lnTo>
                <a:lnTo>
                  <a:pt x="1484506" y="21988"/>
                </a:lnTo>
                <a:lnTo>
                  <a:pt x="1476790" y="10544"/>
                </a:lnTo>
                <a:lnTo>
                  <a:pt x="1465346" y="2828"/>
                </a:lnTo>
                <a:lnTo>
                  <a:pt x="145133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886822" y="1639971"/>
            <a:ext cx="1487805" cy="564515"/>
          </a:xfrm>
          <a:custGeom>
            <a:avLst/>
            <a:gdLst/>
            <a:ahLst/>
            <a:cxnLst/>
            <a:rect l="l" t="t" r="r" b="b"/>
            <a:pathLst>
              <a:path w="1487804" h="564514">
                <a:moveTo>
                  <a:pt x="1451330" y="564515"/>
                </a:moveTo>
                <a:lnTo>
                  <a:pt x="36004" y="564515"/>
                </a:lnTo>
                <a:lnTo>
                  <a:pt x="21988" y="561686"/>
                </a:lnTo>
                <a:lnTo>
                  <a:pt x="10544" y="553970"/>
                </a:lnTo>
                <a:lnTo>
                  <a:pt x="2828" y="542526"/>
                </a:lnTo>
                <a:lnTo>
                  <a:pt x="0" y="528510"/>
                </a:lnTo>
                <a:lnTo>
                  <a:pt x="0" y="36004"/>
                </a:lnTo>
                <a:lnTo>
                  <a:pt x="2828" y="21988"/>
                </a:lnTo>
                <a:lnTo>
                  <a:pt x="10544" y="10544"/>
                </a:lnTo>
                <a:lnTo>
                  <a:pt x="21988" y="2828"/>
                </a:lnTo>
                <a:lnTo>
                  <a:pt x="36004" y="0"/>
                </a:lnTo>
                <a:lnTo>
                  <a:pt x="1451330" y="0"/>
                </a:lnTo>
                <a:lnTo>
                  <a:pt x="1465346" y="2828"/>
                </a:lnTo>
                <a:lnTo>
                  <a:pt x="1476790" y="10544"/>
                </a:lnTo>
                <a:lnTo>
                  <a:pt x="1484506" y="21988"/>
                </a:lnTo>
                <a:lnTo>
                  <a:pt x="1487335" y="36004"/>
                </a:lnTo>
                <a:lnTo>
                  <a:pt x="1487335" y="528510"/>
                </a:lnTo>
                <a:lnTo>
                  <a:pt x="1484506" y="542526"/>
                </a:lnTo>
                <a:lnTo>
                  <a:pt x="1476790" y="553970"/>
                </a:lnTo>
                <a:lnTo>
                  <a:pt x="1465346" y="561686"/>
                </a:lnTo>
                <a:lnTo>
                  <a:pt x="1451330" y="564515"/>
                </a:lnTo>
                <a:close/>
              </a:path>
            </a:pathLst>
          </a:custGeom>
          <a:ln w="3175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38538" y="580738"/>
            <a:ext cx="1260475" cy="1620520"/>
          </a:xfrm>
          <a:custGeom>
            <a:avLst/>
            <a:gdLst/>
            <a:ahLst/>
            <a:cxnLst/>
            <a:rect l="l" t="t" r="r" b="b"/>
            <a:pathLst>
              <a:path w="1260475" h="1620520">
                <a:moveTo>
                  <a:pt x="1224000" y="0"/>
                </a:moveTo>
                <a:lnTo>
                  <a:pt x="36004" y="0"/>
                </a:lnTo>
                <a:lnTo>
                  <a:pt x="21988" y="2828"/>
                </a:lnTo>
                <a:lnTo>
                  <a:pt x="10544" y="10544"/>
                </a:lnTo>
                <a:lnTo>
                  <a:pt x="2828" y="21988"/>
                </a:lnTo>
                <a:lnTo>
                  <a:pt x="0" y="36004"/>
                </a:lnTo>
                <a:lnTo>
                  <a:pt x="0" y="1583994"/>
                </a:lnTo>
                <a:lnTo>
                  <a:pt x="2828" y="1598010"/>
                </a:lnTo>
                <a:lnTo>
                  <a:pt x="10544" y="1609455"/>
                </a:lnTo>
                <a:lnTo>
                  <a:pt x="21988" y="1617170"/>
                </a:lnTo>
                <a:lnTo>
                  <a:pt x="36004" y="1619999"/>
                </a:lnTo>
                <a:lnTo>
                  <a:pt x="1224000" y="1619999"/>
                </a:lnTo>
                <a:lnTo>
                  <a:pt x="1238016" y="1617170"/>
                </a:lnTo>
                <a:lnTo>
                  <a:pt x="1249460" y="1609455"/>
                </a:lnTo>
                <a:lnTo>
                  <a:pt x="1257176" y="1598010"/>
                </a:lnTo>
                <a:lnTo>
                  <a:pt x="1260005" y="1583994"/>
                </a:lnTo>
                <a:lnTo>
                  <a:pt x="1260005" y="36004"/>
                </a:lnTo>
                <a:lnTo>
                  <a:pt x="1257176" y="21988"/>
                </a:lnTo>
                <a:lnTo>
                  <a:pt x="1249460" y="10544"/>
                </a:lnTo>
                <a:lnTo>
                  <a:pt x="1238016" y="2828"/>
                </a:lnTo>
                <a:lnTo>
                  <a:pt x="122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38538" y="580738"/>
            <a:ext cx="1260475" cy="1620520"/>
          </a:xfrm>
          <a:custGeom>
            <a:avLst/>
            <a:gdLst/>
            <a:ahLst/>
            <a:cxnLst/>
            <a:rect l="l" t="t" r="r" b="b"/>
            <a:pathLst>
              <a:path w="1260475" h="1620520">
                <a:moveTo>
                  <a:pt x="1224000" y="1619999"/>
                </a:moveTo>
                <a:lnTo>
                  <a:pt x="36004" y="1619999"/>
                </a:lnTo>
                <a:lnTo>
                  <a:pt x="21988" y="1617170"/>
                </a:lnTo>
                <a:lnTo>
                  <a:pt x="10544" y="1609455"/>
                </a:lnTo>
                <a:lnTo>
                  <a:pt x="2828" y="1598010"/>
                </a:lnTo>
                <a:lnTo>
                  <a:pt x="0" y="1583994"/>
                </a:lnTo>
                <a:lnTo>
                  <a:pt x="0" y="36004"/>
                </a:lnTo>
                <a:lnTo>
                  <a:pt x="2828" y="21988"/>
                </a:lnTo>
                <a:lnTo>
                  <a:pt x="10544" y="10544"/>
                </a:lnTo>
                <a:lnTo>
                  <a:pt x="21988" y="2828"/>
                </a:lnTo>
                <a:lnTo>
                  <a:pt x="36004" y="0"/>
                </a:lnTo>
                <a:lnTo>
                  <a:pt x="1224000" y="0"/>
                </a:lnTo>
                <a:lnTo>
                  <a:pt x="1238016" y="2828"/>
                </a:lnTo>
                <a:lnTo>
                  <a:pt x="1249460" y="10544"/>
                </a:lnTo>
                <a:lnTo>
                  <a:pt x="1257176" y="21988"/>
                </a:lnTo>
                <a:lnTo>
                  <a:pt x="1260005" y="36004"/>
                </a:lnTo>
                <a:lnTo>
                  <a:pt x="1260005" y="1583994"/>
                </a:lnTo>
                <a:lnTo>
                  <a:pt x="1257176" y="1598010"/>
                </a:lnTo>
                <a:lnTo>
                  <a:pt x="1249460" y="1609455"/>
                </a:lnTo>
                <a:lnTo>
                  <a:pt x="1238016" y="1617170"/>
                </a:lnTo>
                <a:lnTo>
                  <a:pt x="1224000" y="1619999"/>
                </a:lnTo>
                <a:close/>
              </a:path>
            </a:pathLst>
          </a:custGeom>
          <a:ln w="3175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1B1B1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1B1B1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96215" y="641159"/>
            <a:ext cx="1707070" cy="18398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021014" y="641159"/>
            <a:ext cx="1707070" cy="18398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1B1B1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80542" y="929988"/>
            <a:ext cx="114808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1" i="0">
                <a:solidFill>
                  <a:srgbClr val="1B1B1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6215" y="641159"/>
            <a:ext cx="3531870" cy="18398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334262" y="2592514"/>
            <a:ext cx="1255776" cy="1393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96215" y="2592514"/>
            <a:ext cx="902589" cy="1393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825496" y="2592514"/>
            <a:ext cx="902589" cy="1393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0542" y="929988"/>
            <a:ext cx="114808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nb-NO" sz="800" dirty="0" err="1"/>
              <a:t>Førenamn</a:t>
            </a:r>
            <a:r>
              <a:rPr lang="nb-NO" sz="800" dirty="0"/>
              <a:t> </a:t>
            </a:r>
            <a:r>
              <a:rPr lang="nb-NO" sz="800" dirty="0" err="1"/>
              <a:t>Etternamn</a:t>
            </a:r>
            <a:endParaRPr sz="800"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1869466" y="1065923"/>
            <a:ext cx="1268095" cy="752128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lang="nb-NO" sz="800" dirty="0">
                <a:solidFill>
                  <a:srgbClr val="231F20"/>
                </a:solidFill>
                <a:latin typeface="Arial"/>
                <a:cs typeface="Arial"/>
              </a:rPr>
              <a:t>Adresse</a:t>
            </a:r>
            <a:endParaRPr sz="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lang="nb-NO" sz="800" dirty="0">
                <a:solidFill>
                  <a:srgbClr val="231F20"/>
                </a:solidFill>
                <a:latin typeface="Arial"/>
                <a:cs typeface="Arial"/>
              </a:rPr>
              <a:t>Treng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1 </a:t>
            </a:r>
            <a:r>
              <a:rPr lang="nb-NO" sz="800" dirty="0">
                <a:solidFill>
                  <a:srgbClr val="231F20"/>
                </a:solidFill>
                <a:latin typeface="Arial"/>
                <a:cs typeface="Arial"/>
              </a:rPr>
              <a:t>følgjeperson(ar)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dirty="0" err="1">
                <a:solidFill>
                  <a:srgbClr val="231F20"/>
                </a:solidFill>
                <a:latin typeface="Arial"/>
                <a:cs typeface="Arial"/>
              </a:rPr>
              <a:t>Gyldig</a:t>
            </a:r>
            <a:r>
              <a:rPr sz="800" b="1" dirty="0">
                <a:solidFill>
                  <a:srgbClr val="231F20"/>
                </a:solidFill>
                <a:latin typeface="Arial"/>
                <a:cs typeface="Arial"/>
              </a:rPr>
              <a:t> til </a:t>
            </a:r>
            <a:r>
              <a:rPr sz="800" b="1" spc="-10" dirty="0">
                <a:solidFill>
                  <a:srgbClr val="231F20"/>
                </a:solidFill>
                <a:latin typeface="Arial"/>
                <a:cs typeface="Arial"/>
              </a:rPr>
              <a:t>dd.mm.åååå</a:t>
            </a:r>
            <a:endParaRPr sz="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50" dirty="0">
              <a:latin typeface="Arial"/>
              <a:cs typeface="Arial"/>
            </a:endParaRPr>
          </a:p>
          <a:p>
            <a:pPr marL="74295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lang="nb-NO" sz="800" dirty="0" err="1">
                <a:solidFill>
                  <a:srgbClr val="231F20"/>
                </a:solidFill>
                <a:latin typeface="Arial"/>
                <a:cs typeface="Arial"/>
              </a:rPr>
              <a:t>tferda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av: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419097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3429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76904" y="419097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362375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3429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576904" y="2362375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9100" y="-2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3429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9100" y="2438575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0"/>
                </a:moveTo>
                <a:lnTo>
                  <a:pt x="0" y="3429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00704" y="-2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3429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500704" y="2438575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0"/>
                </a:moveTo>
                <a:lnTo>
                  <a:pt x="0" y="3429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Grafikk 11">
            <a:extLst>
              <a:ext uri="{FF2B5EF4-FFF2-40B4-BE49-F238E27FC236}">
                <a16:creationId xmlns:a16="http://schemas.microsoft.com/office/drawing/2014/main" id="{E124A772-C932-4BD6-2502-B8BBF9DE2C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78006" y="580704"/>
            <a:ext cx="1303344" cy="31314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1010" y="1635125"/>
            <a:ext cx="2516539" cy="4865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33300"/>
              </a:lnSpc>
              <a:spcBef>
                <a:spcPts val="100"/>
              </a:spcBef>
            </a:pPr>
            <a:r>
              <a:rPr lang="nn-NO" sz="800" dirty="0">
                <a:solidFill>
                  <a:srgbClr val="1B1B1B"/>
                </a:solidFill>
                <a:latin typeface="Arial"/>
                <a:cs typeface="Arial"/>
              </a:rPr>
              <a:t>Eigaren</a:t>
            </a:r>
            <a:r>
              <a:rPr lang="nn-NO" sz="800" spc="-10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lang="nn-NO" sz="800" dirty="0">
                <a:solidFill>
                  <a:srgbClr val="1B1B1B"/>
                </a:solidFill>
                <a:latin typeface="Arial"/>
                <a:cs typeface="Arial"/>
              </a:rPr>
              <a:t>av</a:t>
            </a:r>
            <a:r>
              <a:rPr lang="nn-NO" sz="800" spc="-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lang="nn-NO" sz="800" dirty="0">
                <a:solidFill>
                  <a:srgbClr val="1B1B1B"/>
                </a:solidFill>
                <a:latin typeface="Arial"/>
                <a:cs typeface="Arial"/>
              </a:rPr>
              <a:t>dette</a:t>
            </a:r>
            <a:r>
              <a:rPr lang="nn-NO" sz="800" spc="-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lang="nn-NO" sz="800" dirty="0">
                <a:solidFill>
                  <a:srgbClr val="1B1B1B"/>
                </a:solidFill>
                <a:latin typeface="Arial"/>
                <a:cs typeface="Arial"/>
              </a:rPr>
              <a:t>kortet</a:t>
            </a:r>
            <a:r>
              <a:rPr lang="nn-NO" sz="800" spc="-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lang="nn-NO" sz="800" dirty="0">
                <a:solidFill>
                  <a:srgbClr val="1B1B1B"/>
                </a:solidFill>
                <a:latin typeface="Arial"/>
                <a:cs typeface="Arial"/>
              </a:rPr>
              <a:t>kan</a:t>
            </a:r>
            <a:r>
              <a:rPr lang="nn-NO" sz="800" spc="-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lang="nn-NO" sz="800" spc="-25" dirty="0">
                <a:solidFill>
                  <a:srgbClr val="1B1B1B"/>
                </a:solidFill>
                <a:latin typeface="Arial"/>
                <a:cs typeface="Arial"/>
              </a:rPr>
              <a:t>ta </a:t>
            </a:r>
            <a:r>
              <a:rPr lang="nn-NO" sz="800" dirty="0">
                <a:solidFill>
                  <a:srgbClr val="1B1B1B"/>
                </a:solidFill>
                <a:latin typeface="Arial"/>
                <a:cs typeface="Arial"/>
              </a:rPr>
              <a:t>med</a:t>
            </a:r>
            <a:r>
              <a:rPr lang="nn-NO" sz="800" spc="-5" dirty="0">
                <a:solidFill>
                  <a:srgbClr val="1B1B1B"/>
                </a:solidFill>
                <a:latin typeface="Arial"/>
                <a:cs typeface="Arial"/>
              </a:rPr>
              <a:t> følgjeperson</a:t>
            </a:r>
            <a:r>
              <a:rPr lang="nn-NO" sz="800" dirty="0">
                <a:solidFill>
                  <a:srgbClr val="1B1B1B"/>
                </a:solidFill>
                <a:latin typeface="Arial"/>
                <a:cs typeface="Arial"/>
              </a:rPr>
              <a:t>(ar)</a:t>
            </a:r>
            <a:r>
              <a:rPr lang="nn-NO" sz="800" spc="-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lang="nn-NO" sz="800" dirty="0">
                <a:solidFill>
                  <a:srgbClr val="1B1B1B"/>
                </a:solidFill>
                <a:latin typeface="Arial"/>
                <a:cs typeface="Arial"/>
              </a:rPr>
              <a:t>gratis</a:t>
            </a:r>
            <a:r>
              <a:rPr lang="nn-NO" sz="800" spc="-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lang="nn-NO" sz="800" dirty="0">
                <a:solidFill>
                  <a:srgbClr val="1B1B1B"/>
                </a:solidFill>
                <a:latin typeface="Arial"/>
                <a:cs typeface="Arial"/>
              </a:rPr>
              <a:t>på </a:t>
            </a:r>
            <a:r>
              <a:rPr lang="nn-NO" sz="800" spc="-10" dirty="0">
                <a:solidFill>
                  <a:srgbClr val="1B1B1B"/>
                </a:solidFill>
                <a:latin typeface="Arial"/>
                <a:cs typeface="Arial"/>
              </a:rPr>
              <a:t>stader </a:t>
            </a:r>
            <a:r>
              <a:rPr lang="nn-NO" sz="800" dirty="0">
                <a:solidFill>
                  <a:srgbClr val="1B1B1B"/>
                </a:solidFill>
                <a:latin typeface="Arial"/>
                <a:cs typeface="Arial"/>
              </a:rPr>
              <a:t>i</a:t>
            </a:r>
            <a:r>
              <a:rPr lang="nn-NO" sz="800" spc="-20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lang="nn-NO" sz="800" dirty="0">
                <a:solidFill>
                  <a:srgbClr val="1B1B1B"/>
                </a:solidFill>
                <a:latin typeface="Arial"/>
                <a:cs typeface="Arial"/>
              </a:rPr>
              <a:t>Noreg</a:t>
            </a:r>
            <a:r>
              <a:rPr lang="nn-NO" sz="800" spc="-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lang="nn-NO" sz="800" dirty="0">
                <a:solidFill>
                  <a:srgbClr val="1B1B1B"/>
                </a:solidFill>
                <a:latin typeface="Arial"/>
                <a:cs typeface="Arial"/>
              </a:rPr>
              <a:t>som</a:t>
            </a:r>
            <a:r>
              <a:rPr lang="nn-NO" sz="800" spc="-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lang="nn-NO" sz="800" spc="-10" dirty="0">
                <a:solidFill>
                  <a:srgbClr val="1B1B1B"/>
                </a:solidFill>
                <a:latin typeface="Arial"/>
                <a:cs typeface="Arial"/>
              </a:rPr>
              <a:t>aksepterer følgje</a:t>
            </a:r>
            <a:r>
              <a:rPr lang="nn-NO" sz="800" dirty="0">
                <a:solidFill>
                  <a:srgbClr val="1B1B1B"/>
                </a:solidFill>
                <a:latin typeface="Arial"/>
                <a:cs typeface="Arial"/>
              </a:rPr>
              <a:t>ordninga. Korteigaren</a:t>
            </a:r>
            <a:r>
              <a:rPr lang="nn-NO" sz="800" spc="-10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lang="nn-NO" sz="800" dirty="0">
                <a:solidFill>
                  <a:srgbClr val="1B1B1B"/>
                </a:solidFill>
                <a:latin typeface="Arial"/>
                <a:cs typeface="Arial"/>
              </a:rPr>
              <a:t>betaler</a:t>
            </a:r>
            <a:r>
              <a:rPr lang="nn-NO" sz="800" spc="-20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lang="nn-NO" sz="800" dirty="0">
                <a:solidFill>
                  <a:srgbClr val="1B1B1B"/>
                </a:solidFill>
                <a:latin typeface="Arial"/>
                <a:cs typeface="Arial"/>
              </a:rPr>
              <a:t>gjeldande</a:t>
            </a:r>
            <a:r>
              <a:rPr lang="nn-NO" sz="800" spc="-20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lang="nn-NO" sz="800" spc="-10" dirty="0">
                <a:solidFill>
                  <a:srgbClr val="1B1B1B"/>
                </a:solidFill>
                <a:latin typeface="Arial"/>
                <a:cs typeface="Arial"/>
              </a:rPr>
              <a:t>billettpris.</a:t>
            </a:r>
            <a:endParaRPr lang="nn-NO" sz="8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419097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3429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76904" y="419097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2362375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3429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576904" y="2362375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9100" y="-2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3429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9100" y="2438575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0"/>
                </a:moveTo>
                <a:lnTo>
                  <a:pt x="0" y="3429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500704" y="-2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3429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00704" y="2438575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0"/>
                </a:moveTo>
                <a:lnTo>
                  <a:pt x="0" y="3429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Grafikk 11">
            <a:extLst>
              <a:ext uri="{FF2B5EF4-FFF2-40B4-BE49-F238E27FC236}">
                <a16:creationId xmlns:a16="http://schemas.microsoft.com/office/drawing/2014/main" id="{F5863E26-5FFF-9516-D75C-C1D737B9EE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8530" y="625992"/>
            <a:ext cx="1767239" cy="91094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2480298CEA4B14E84C7D51B7BBC8925" ma:contentTypeVersion="12" ma:contentTypeDescription="Opprett et nytt dokument." ma:contentTypeScope="" ma:versionID="4798e34042c4920a481072bc65b15e28">
  <xsd:schema xmlns:xsd="http://www.w3.org/2001/XMLSchema" xmlns:xs="http://www.w3.org/2001/XMLSchema" xmlns:p="http://schemas.microsoft.com/office/2006/metadata/properties" xmlns:ns2="1dd6db9b-42c7-44f5-8681-1348bf28cd66" xmlns:ns3="c627a768-74e7-459d-8074-4001f325977a" targetNamespace="http://schemas.microsoft.com/office/2006/metadata/properties" ma:root="true" ma:fieldsID="46c3fb415d1be048f06c7757dc6a892e" ns2:_="" ns3:_="">
    <xsd:import namespace="1dd6db9b-42c7-44f5-8681-1348bf28cd66"/>
    <xsd:import namespace="c627a768-74e7-459d-8074-4001f32597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d6db9b-42c7-44f5-8681-1348bf28cd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Bildemerkelapper" ma:readOnly="false" ma:fieldId="{5cf76f15-5ced-4ddc-b409-7134ff3c332f}" ma:taxonomyMulti="true" ma:sspId="a5af897e-8ee3-44e6-a379-8efb93aa5b2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27a768-74e7-459d-8074-4001f325977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e42a3bb4-aeb0-4dbe-8986-7b7a628bb607}" ma:internalName="TaxCatchAll" ma:showField="CatchAllData" ma:web="c627a768-74e7-459d-8074-4001f32597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dd6db9b-42c7-44f5-8681-1348bf28cd66">
      <Terms xmlns="http://schemas.microsoft.com/office/infopath/2007/PartnerControls"/>
    </lcf76f155ced4ddcb4097134ff3c332f>
    <TaxCatchAll xmlns="c627a768-74e7-459d-8074-4001f325977a" xsi:nil="true"/>
  </documentManagement>
</p:properties>
</file>

<file path=customXml/itemProps1.xml><?xml version="1.0" encoding="utf-8"?>
<ds:datastoreItem xmlns:ds="http://schemas.openxmlformats.org/officeDocument/2006/customXml" ds:itemID="{76B94FE8-7926-4985-9654-EDB05537233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BC8296-0DB7-468F-91B3-30A6232EC4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d6db9b-42c7-44f5-8681-1348bf28cd66"/>
    <ds:schemaRef ds:uri="c627a768-74e7-459d-8074-4001f32597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79A3D7A-BAB3-4266-ABAA-E6371440F93F}">
  <ds:schemaRefs>
    <ds:schemaRef ds:uri="http://schemas.microsoft.com/office/2006/metadata/properties"/>
    <ds:schemaRef ds:uri="http://schemas.microsoft.com/office/infopath/2007/PartnerControls"/>
    <ds:schemaRef ds:uri="1dd6db9b-42c7-44f5-8681-1348bf28cd66"/>
    <ds:schemaRef ds:uri="c627a768-74e7-459d-8074-4001f325977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45</Words>
  <Application>Microsoft Office PowerPoint</Application>
  <PresentationFormat>Egendefinert</PresentationFormat>
  <Paragraphs>6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Førenamn Etternamn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Ledsagerbevis_forside_bakside_print_passfoto_86x54mm</dc:title>
  <cp:lastModifiedBy>Torunn Marstrander</cp:lastModifiedBy>
  <cp:revision>2</cp:revision>
  <dcterms:created xsi:type="dcterms:W3CDTF">2023-11-17T11:30:55Z</dcterms:created>
  <dcterms:modified xsi:type="dcterms:W3CDTF">2024-03-04T14:53:06Z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2023-11-17T00:00:00Z</vt:filetime>
  </property>
  <property fmtid="{D5CDD505-2E9C-101B-9397-08002B2CF9AE}" pid="3" name="Creator">
    <vt:lpwstr>Adobe Illustrator 28.0 (Windows)</vt:lpwstr>
  </property>
  <property fmtid="{D5CDD505-2E9C-101B-9397-08002B2CF9AE}" pid="4" name="LastSaved">
    <vt:filetime>2023-11-17T00:00:00Z</vt:filetime>
  </property>
  <property fmtid="{D5CDD505-2E9C-101B-9397-08002B2CF9AE}" pid="5" name="Producer">
    <vt:lpwstr>Adobe PDF library 17.00</vt:lpwstr>
  </property>
  <property fmtid="{D5CDD505-2E9C-101B-9397-08002B2CF9AE}" pid="6" name="ContentTypeId">
    <vt:lpwstr>0x01010062480298CEA4B14E84C7D51B7BBC8925</vt:lpwstr>
  </property>
</Properties>
</file>