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4622800" cy="3181350"/>
  <p:notesSz cx="4622800" cy="3181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442" y="24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6710" y="986218"/>
            <a:ext cx="3929380" cy="668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3420" y="1781556"/>
            <a:ext cx="3235960" cy="795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39" y="425437"/>
            <a:ext cx="3777663" cy="233365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08028" y="1823338"/>
            <a:ext cx="1809750" cy="564515"/>
          </a:xfrm>
          <a:custGeom>
            <a:avLst/>
            <a:gdLst/>
            <a:ahLst/>
            <a:cxnLst/>
            <a:rect l="l" t="t" r="r" b="b"/>
            <a:pathLst>
              <a:path w="1809750" h="564514">
                <a:moveTo>
                  <a:pt x="1773313" y="0"/>
                </a:moveTo>
                <a:lnTo>
                  <a:pt x="35991" y="0"/>
                </a:lnTo>
                <a:lnTo>
                  <a:pt x="21983" y="2828"/>
                </a:lnTo>
                <a:lnTo>
                  <a:pt x="10542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528510"/>
                </a:lnTo>
                <a:lnTo>
                  <a:pt x="2828" y="542526"/>
                </a:lnTo>
                <a:lnTo>
                  <a:pt x="10542" y="553970"/>
                </a:lnTo>
                <a:lnTo>
                  <a:pt x="21983" y="561686"/>
                </a:lnTo>
                <a:lnTo>
                  <a:pt x="35991" y="564515"/>
                </a:lnTo>
                <a:lnTo>
                  <a:pt x="1773313" y="564515"/>
                </a:lnTo>
                <a:lnTo>
                  <a:pt x="1787329" y="561686"/>
                </a:lnTo>
                <a:lnTo>
                  <a:pt x="1798774" y="553970"/>
                </a:lnTo>
                <a:lnTo>
                  <a:pt x="1806489" y="542526"/>
                </a:lnTo>
                <a:lnTo>
                  <a:pt x="1809318" y="528510"/>
                </a:lnTo>
                <a:lnTo>
                  <a:pt x="1809318" y="36004"/>
                </a:lnTo>
                <a:lnTo>
                  <a:pt x="1806489" y="21988"/>
                </a:lnTo>
                <a:lnTo>
                  <a:pt x="1798774" y="10544"/>
                </a:lnTo>
                <a:lnTo>
                  <a:pt x="1787329" y="2828"/>
                </a:lnTo>
                <a:lnTo>
                  <a:pt x="1773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08028" y="1823338"/>
            <a:ext cx="1809750" cy="564515"/>
          </a:xfrm>
          <a:custGeom>
            <a:avLst/>
            <a:gdLst/>
            <a:ahLst/>
            <a:cxnLst/>
            <a:rect l="l" t="t" r="r" b="b"/>
            <a:pathLst>
              <a:path w="1809750" h="564514">
                <a:moveTo>
                  <a:pt x="1773313" y="564515"/>
                </a:moveTo>
                <a:lnTo>
                  <a:pt x="35991" y="564515"/>
                </a:lnTo>
                <a:lnTo>
                  <a:pt x="21983" y="561686"/>
                </a:lnTo>
                <a:lnTo>
                  <a:pt x="10542" y="553970"/>
                </a:lnTo>
                <a:lnTo>
                  <a:pt x="2828" y="542526"/>
                </a:lnTo>
                <a:lnTo>
                  <a:pt x="0" y="528510"/>
                </a:lnTo>
                <a:lnTo>
                  <a:pt x="0" y="36004"/>
                </a:lnTo>
                <a:lnTo>
                  <a:pt x="2828" y="21988"/>
                </a:lnTo>
                <a:lnTo>
                  <a:pt x="10542" y="10544"/>
                </a:lnTo>
                <a:lnTo>
                  <a:pt x="21983" y="2828"/>
                </a:lnTo>
                <a:lnTo>
                  <a:pt x="35991" y="0"/>
                </a:lnTo>
                <a:lnTo>
                  <a:pt x="1773313" y="0"/>
                </a:lnTo>
                <a:lnTo>
                  <a:pt x="1787329" y="2828"/>
                </a:lnTo>
                <a:lnTo>
                  <a:pt x="1798774" y="10544"/>
                </a:lnTo>
                <a:lnTo>
                  <a:pt x="1806489" y="21988"/>
                </a:lnTo>
                <a:lnTo>
                  <a:pt x="1809318" y="36004"/>
                </a:lnTo>
                <a:lnTo>
                  <a:pt x="1809318" y="528510"/>
                </a:lnTo>
                <a:lnTo>
                  <a:pt x="1806489" y="542526"/>
                </a:lnTo>
                <a:lnTo>
                  <a:pt x="1798774" y="553970"/>
                </a:lnTo>
                <a:lnTo>
                  <a:pt x="1787329" y="561686"/>
                </a:lnTo>
                <a:lnTo>
                  <a:pt x="1773313" y="564515"/>
                </a:lnTo>
                <a:close/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4428" y="767854"/>
            <a:ext cx="1260475" cy="1620520"/>
          </a:xfrm>
          <a:custGeom>
            <a:avLst/>
            <a:gdLst/>
            <a:ahLst/>
            <a:cxnLst/>
            <a:rect l="l" t="t" r="r" b="b"/>
            <a:pathLst>
              <a:path w="1260475" h="1620520">
                <a:moveTo>
                  <a:pt x="122400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583994"/>
                </a:lnTo>
                <a:lnTo>
                  <a:pt x="2828" y="1598010"/>
                </a:lnTo>
                <a:lnTo>
                  <a:pt x="10544" y="1609455"/>
                </a:lnTo>
                <a:lnTo>
                  <a:pt x="21988" y="1617170"/>
                </a:lnTo>
                <a:lnTo>
                  <a:pt x="36004" y="1619999"/>
                </a:lnTo>
                <a:lnTo>
                  <a:pt x="1224000" y="1619999"/>
                </a:lnTo>
                <a:lnTo>
                  <a:pt x="1238016" y="1617170"/>
                </a:lnTo>
                <a:lnTo>
                  <a:pt x="1249460" y="1609455"/>
                </a:lnTo>
                <a:lnTo>
                  <a:pt x="1257176" y="1598010"/>
                </a:lnTo>
                <a:lnTo>
                  <a:pt x="1260005" y="1583994"/>
                </a:lnTo>
                <a:lnTo>
                  <a:pt x="1260005" y="36004"/>
                </a:lnTo>
                <a:lnTo>
                  <a:pt x="1257176" y="21988"/>
                </a:lnTo>
                <a:lnTo>
                  <a:pt x="1249460" y="10544"/>
                </a:lnTo>
                <a:lnTo>
                  <a:pt x="1238016" y="2828"/>
                </a:lnTo>
                <a:lnTo>
                  <a:pt x="122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4428" y="767854"/>
            <a:ext cx="1260475" cy="1620520"/>
          </a:xfrm>
          <a:custGeom>
            <a:avLst/>
            <a:gdLst/>
            <a:ahLst/>
            <a:cxnLst/>
            <a:rect l="l" t="t" r="r" b="b"/>
            <a:pathLst>
              <a:path w="1260475" h="1620520">
                <a:moveTo>
                  <a:pt x="1224000" y="1619999"/>
                </a:moveTo>
                <a:lnTo>
                  <a:pt x="36004" y="1619999"/>
                </a:lnTo>
                <a:lnTo>
                  <a:pt x="21988" y="1617170"/>
                </a:lnTo>
                <a:lnTo>
                  <a:pt x="10544" y="1609455"/>
                </a:lnTo>
                <a:lnTo>
                  <a:pt x="2828" y="1598010"/>
                </a:lnTo>
                <a:lnTo>
                  <a:pt x="0" y="1583994"/>
                </a:lnTo>
                <a:lnTo>
                  <a:pt x="0" y="36004"/>
                </a:lnTo>
                <a:lnTo>
                  <a:pt x="2828" y="21988"/>
                </a:lnTo>
                <a:lnTo>
                  <a:pt x="10544" y="10544"/>
                </a:lnTo>
                <a:lnTo>
                  <a:pt x="21988" y="2828"/>
                </a:lnTo>
                <a:lnTo>
                  <a:pt x="36004" y="0"/>
                </a:lnTo>
                <a:lnTo>
                  <a:pt x="1224000" y="0"/>
                </a:lnTo>
                <a:lnTo>
                  <a:pt x="1238016" y="2828"/>
                </a:lnTo>
                <a:lnTo>
                  <a:pt x="1249460" y="10544"/>
                </a:lnTo>
                <a:lnTo>
                  <a:pt x="1257176" y="21988"/>
                </a:lnTo>
                <a:lnTo>
                  <a:pt x="1260005" y="36004"/>
                </a:lnTo>
                <a:lnTo>
                  <a:pt x="1260005" y="1583994"/>
                </a:lnTo>
                <a:lnTo>
                  <a:pt x="1257176" y="1598010"/>
                </a:lnTo>
                <a:lnTo>
                  <a:pt x="1249460" y="1609455"/>
                </a:lnTo>
                <a:lnTo>
                  <a:pt x="1238016" y="1617170"/>
                </a:lnTo>
                <a:lnTo>
                  <a:pt x="1224000" y="1619999"/>
                </a:lnTo>
                <a:close/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1140" y="731710"/>
            <a:ext cx="2010918" cy="2099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80742" y="731710"/>
            <a:ext cx="2010918" cy="2099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5319" y="1128359"/>
            <a:ext cx="11480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B1B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731710"/>
            <a:ext cx="4160520" cy="2099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71752" y="2958655"/>
            <a:ext cx="1479296" cy="159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1140" y="2958655"/>
            <a:ext cx="1063244" cy="159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28416" y="2958655"/>
            <a:ext cx="1063244" cy="159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319" y="1128359"/>
            <a:ext cx="11480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Fornavn </a:t>
            </a:r>
            <a:r>
              <a:rPr spc="-10" dirty="0"/>
              <a:t>Etternavn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5319" y="1243105"/>
            <a:ext cx="1268095" cy="756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Gatenavn,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Stedsnavn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Har behov for 1 </a:t>
            </a:r>
            <a:r>
              <a:rPr sz="800" spc="-10" dirty="0">
                <a:solidFill>
                  <a:srgbClr val="231F20"/>
                </a:solidFill>
                <a:latin typeface="Arial"/>
                <a:cs typeface="Arial"/>
              </a:rPr>
              <a:t>ledsager(e)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Gyldig til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dd.mm.åååå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Utstedt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av: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1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5302" y="41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5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5302" y="275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00" y="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" y="28353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9102" y="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9102" y="28353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13728B04-249E-5342-7191-850BB8C5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319" y="775007"/>
            <a:ext cx="1663881" cy="2959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266" y="1831975"/>
            <a:ext cx="310324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0"/>
              </a:spcBef>
            </a:pP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Holder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av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dette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kortet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kan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ta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med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ledsager(e)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gratis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1B1B1B"/>
                </a:solidFill>
                <a:latin typeface="Arial"/>
                <a:cs typeface="Arial"/>
              </a:rPr>
              <a:t>på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steder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Norge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som</a:t>
            </a:r>
            <a:r>
              <a:rPr sz="1000" spc="-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aksepterer </a:t>
            </a:r>
            <a:r>
              <a:rPr sz="1000" spc="-10" dirty="0">
                <a:solidFill>
                  <a:srgbClr val="1B1B1B"/>
                </a:solidFill>
                <a:latin typeface="Arial"/>
                <a:cs typeface="Arial"/>
              </a:rPr>
              <a:t>ledsagerordningen.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Kortholder</a:t>
            </a:r>
            <a:r>
              <a:rPr sz="10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betaler</a:t>
            </a:r>
            <a:r>
              <a:rPr sz="1000" spc="-1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B1B1B"/>
                </a:solidFill>
                <a:latin typeface="Arial"/>
                <a:cs typeface="Arial"/>
              </a:rPr>
              <a:t>gjeldende</a:t>
            </a:r>
            <a:r>
              <a:rPr sz="1000" spc="-10" dirty="0">
                <a:solidFill>
                  <a:srgbClr val="1B1B1B"/>
                </a:solidFill>
                <a:latin typeface="Arial"/>
                <a:cs typeface="Arial"/>
              </a:rPr>
              <a:t> billettpris.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1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5302" y="41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5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5302" y="2759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" y="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00" y="28353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9102" y="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9102" y="28353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018D7A63-BF18-4270-64D9-1221F983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1963" y="714375"/>
            <a:ext cx="1847850" cy="95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480298CEA4B14E84C7D51B7BBC8925" ma:contentTypeVersion="5" ma:contentTypeDescription="Opprett et nytt dokument." ma:contentTypeScope="" ma:versionID="74d38a237e219ada4e88f4123dd147bd">
  <xsd:schema xmlns:xsd="http://www.w3.org/2001/XMLSchema" xmlns:xs="http://www.w3.org/2001/XMLSchema" xmlns:p="http://schemas.microsoft.com/office/2006/metadata/properties" xmlns:ns2="1dd6db9b-42c7-44f5-8681-1348bf28cd66" xmlns:ns3="c627a768-74e7-459d-8074-4001f325977a" targetNamespace="http://schemas.microsoft.com/office/2006/metadata/properties" ma:root="true" ma:fieldsID="081872454fb7fb1125ec9fd8c81675bf" ns2:_="" ns3:_="">
    <xsd:import namespace="1dd6db9b-42c7-44f5-8681-1348bf28cd66"/>
    <xsd:import namespace="c627a768-74e7-459d-8074-4001f32597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6db9b-42c7-44f5-8681-1348bf28cd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7a768-74e7-459d-8074-4001f32597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85803C-9C15-4B8C-A0E1-947154C09E63}"/>
</file>

<file path=customXml/itemProps2.xml><?xml version="1.0" encoding="utf-8"?>
<ds:datastoreItem xmlns:ds="http://schemas.openxmlformats.org/officeDocument/2006/customXml" ds:itemID="{08448659-E8CC-4EC3-B1F8-7AB67DBCC0F2}"/>
</file>

<file path=customXml/itemProps3.xml><?xml version="1.0" encoding="utf-8"?>
<ds:datastoreItem xmlns:ds="http://schemas.openxmlformats.org/officeDocument/2006/customXml" ds:itemID="{CE73D1ED-31D7-4A93-A656-EECF1A6E6A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</Words>
  <Application>Microsoft Office PowerPoint</Application>
  <PresentationFormat>Egendefinert</PresentationFormat>
  <Paragraphs>8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Fornavn Etternavn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Ledsagerbevis_forside_bakside_print_passfoto_105x65mm</dc:title>
  <cp:lastModifiedBy>Eline Lyng Bakke</cp:lastModifiedBy>
  <cp:revision>1</cp:revision>
  <dcterms:created xsi:type="dcterms:W3CDTF">2023-11-17T11:48:12Z</dcterms:created>
  <dcterms:modified xsi:type="dcterms:W3CDTF">2023-11-17T11:49:54Z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Adobe Illustrator 28.0 (Windows)</vt:lpwstr>
  </property>
  <property fmtid="{D5CDD505-2E9C-101B-9397-08002B2CF9AE}" pid="4" name="LastSaved">
    <vt:filetime>2023-11-17T00:00:00Z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0x01010062480298CEA4B14E84C7D51B7BBC8925</vt:lpwstr>
  </property>
</Properties>
</file>